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7" r:id="rId2"/>
    <p:sldId id="271" r:id="rId3"/>
    <p:sldId id="270" r:id="rId4"/>
    <p:sldId id="275" r:id="rId5"/>
    <p:sldId id="278" r:id="rId6"/>
    <p:sldId id="280" r:id="rId7"/>
    <p:sldId id="323" r:id="rId8"/>
    <p:sldId id="324" r:id="rId9"/>
    <p:sldId id="326" r:id="rId10"/>
    <p:sldId id="327" r:id="rId11"/>
    <p:sldId id="329" r:id="rId12"/>
    <p:sldId id="321" r:id="rId13"/>
    <p:sldId id="330" r:id="rId14"/>
    <p:sldId id="331" r:id="rId15"/>
    <p:sldId id="333" r:id="rId16"/>
    <p:sldId id="334" r:id="rId17"/>
    <p:sldId id="335" r:id="rId18"/>
    <p:sldId id="306" r:id="rId19"/>
    <p:sldId id="336" r:id="rId20"/>
    <p:sldId id="337" r:id="rId21"/>
    <p:sldId id="338" r:id="rId22"/>
    <p:sldId id="303" r:id="rId23"/>
    <p:sldId id="304" r:id="rId24"/>
    <p:sldId id="305" r:id="rId25"/>
    <p:sldId id="313" r:id="rId26"/>
    <p:sldId id="281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39" r:id="rId38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529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B68DB1-F838-4170-A948-9B5B39781B29}" type="datetime2">
              <a:rPr lang="zh-TW" altLang="en-US" smtClean="0">
                <a:latin typeface="細明體" panose="02020509000000000000" pitchFamily="49" charset="-120"/>
                <a:ea typeface="細明體" panose="02020509000000000000" pitchFamily="49" charset="-120"/>
              </a:rPr>
              <a:t>2020年7月7日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en-US" altLang="zh-TW" smtClean="0">
                <a:latin typeface="細明體" panose="02020509000000000000" pitchFamily="49" charset="-120"/>
                <a:ea typeface="細明體" panose="02020509000000000000" pitchFamily="49" charset="-120"/>
              </a:rPr>
              <a:t>‹#›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548DC7D-4717-4966-8DF7-9C554E3C83F2}" type="datetime2">
              <a:rPr lang="zh-TW" altLang="en-US" smtClean="0"/>
              <a:pPr/>
              <a:t>2020年7月7日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 smtClean="0"/>
              <a:t>按一下以編輯母片文字樣式</a:t>
            </a:r>
          </a:p>
          <a:p>
            <a:pPr lvl="1" rtl="0"/>
            <a:r>
              <a:rPr lang="zh-TW" altLang="en-US" dirty="0" smtClean="0"/>
              <a:t>第二層</a:t>
            </a:r>
          </a:p>
          <a:p>
            <a:pPr lvl="2" rtl="0"/>
            <a:r>
              <a:rPr lang="zh-TW" altLang="en-US" dirty="0" smtClean="0"/>
              <a:t>第三層</a:t>
            </a:r>
          </a:p>
          <a:p>
            <a:pPr lvl="3" rtl="0"/>
            <a:r>
              <a:rPr lang="zh-TW" altLang="en-US" dirty="0" smtClean="0"/>
              <a:t>第四層</a:t>
            </a:r>
          </a:p>
          <a:p>
            <a:pPr lvl="4" rtl="0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B9A179D-2D27-49E2-B022-8EDDA2EFE68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sz="1200" i="1" dirty="0">
                <a:cs typeface="Arial" pitchFamily="34" charset="0"/>
              </a:rPr>
              <a:t>若要變更此投影片上的影像，請選取該圖片並將它刪除。然後按一下預留位置中的圖片圖示以插入您自己的影像。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6492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37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1188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手繪多邊形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手繪多邊形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1828800"/>
            <a:ext cx="3007179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dirty="0" smtClean="0"/>
              <a:t>按一下以編輯母片文樣式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59CAA90-B7A4-48C0-8F82-7AA9C34F188F}" type="datetime2">
              <a:rPr lang="zh-TW" altLang="en-US" smtClean="0"/>
              <a:pPr/>
              <a:t>2020年7月7日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兩張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0" name="矩形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8" name="圖片預留位置 2" descr="要新增影像的空白預留位置。按一下預留位置，然後選取您要新增的影像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13" name="文字預留位置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CC288428-A71D-4FD5-86E0-8E87A405CD06}" type="datetime2">
              <a:rPr lang="zh-TW" altLang="en-US" smtClean="0"/>
              <a:pPr/>
              <a:t>2020年7月7日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6C7237D-9A83-4DBA-9C45-57DAA44BF686}" type="datetime2">
              <a:rPr lang="zh-TW" altLang="en-US" smtClean="0"/>
              <a:pPr/>
              <a:t>2020年7月7日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矩形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矩形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6AEEC33A-FAE9-40FB-B215-A6489B01F546}" type="datetime2">
              <a:rPr lang="zh-TW" altLang="en-US" smtClean="0"/>
              <a:pPr/>
              <a:t>2020年7月7日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E604274-E79B-4579-92F9-78615D15D135}" type="datetime2">
              <a:rPr lang="zh-TW" altLang="en-US" smtClean="0"/>
              <a:pPr/>
              <a:t>2020年7月7日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" name="手繪多邊形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2" name="手繪多邊形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5" name="圖片預留位置 14" descr="要新增影像的空白預留位置。按一下預留位置，然後選取您要新增的影像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手繪多邊形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0" name="手繪多邊形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5F078C-BA9A-40B3-BF32-09A7B9B36B1A}" type="datetime2">
              <a:rPr lang="zh-TW" altLang="en-US" smtClean="0"/>
              <a:pPr/>
              <a:t>2020年7月7日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92C078-CA35-4C0C-86C3-9543EA688271}" type="datetime2">
              <a:rPr lang="zh-TW" altLang="en-US" smtClean="0"/>
              <a:pPr/>
              <a:t>2020年7月7日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DA3ABCE-6D63-49EA-8675-A519E20E14AD}" type="datetime2">
              <a:rPr lang="zh-TW" altLang="en-US" smtClean="0"/>
              <a:pPr/>
              <a:t>2020年7月7日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05E369-E33C-4B72-AC6E-0BDA0252A141}" type="datetime2">
              <a:rPr lang="zh-TW" altLang="en-US" smtClean="0"/>
              <a:pPr/>
              <a:t>2020年7月7日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1828800"/>
            <a:ext cx="3007179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dirty="0" smtClean="0"/>
              <a:t>按一下以編輯母片文樣式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987E50-C9E0-46B7-BD44-9D13C4F8E178}" type="datetime2">
              <a:rPr lang="zh-TW" altLang="en-US" smtClean="0"/>
              <a:pPr/>
              <a:t>2020年7月7日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 smtClean="0"/>
              <a:t>按一下以編輯母片文字樣式</a:t>
            </a:r>
          </a:p>
          <a:p>
            <a:pPr lvl="1" rtl="0"/>
            <a:r>
              <a:rPr lang="zh-TW" altLang="en-US" dirty="0" smtClean="0"/>
              <a:t>第二層</a:t>
            </a:r>
          </a:p>
          <a:p>
            <a:pPr lvl="2" rtl="0"/>
            <a:r>
              <a:rPr lang="zh-TW" altLang="en-US" dirty="0" smtClean="0"/>
              <a:t>第三層</a:t>
            </a:r>
          </a:p>
          <a:p>
            <a:pPr lvl="3" rtl="0"/>
            <a:r>
              <a:rPr lang="zh-TW" altLang="en-US" dirty="0" smtClean="0"/>
              <a:t>第四層</a:t>
            </a:r>
          </a:p>
          <a:p>
            <a:pPr lvl="4" rtl="0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74653F94-1873-4654-97AD-9F779CC08619}" type="datetime2">
              <a:rPr lang="zh-TW" altLang="en-US" smtClean="0"/>
              <a:pPr/>
              <a:t>2020年7月7日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8640" y="2024743"/>
            <a:ext cx="5738145" cy="959184"/>
          </a:xfrm>
        </p:spPr>
        <p:txBody>
          <a:bodyPr rtlCol="0"/>
          <a:lstStyle/>
          <a:p>
            <a:pPr rtl="0"/>
            <a:r>
              <a:rPr lang="zh-TW" altLang="en-US" dirty="0" smtClean="0">
                <a:ea typeface="細明體" panose="02020509000000000000" pitchFamily="49" charset="-120"/>
              </a:rPr>
              <a:t>午餐 與 幸福感 的距離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  <p:pic>
        <p:nvPicPr>
          <p:cNvPr id="5" name="圖片預留位置 4" descr="具有移動模糊效果的城市街道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48639" y="4767943"/>
            <a:ext cx="5172891" cy="1600200"/>
          </a:xfrm>
        </p:spPr>
        <p:txBody>
          <a:bodyPr rtlCol="0">
            <a:normAutofit fontScale="92500"/>
          </a:bodyPr>
          <a:lstStyle/>
          <a:p>
            <a:r>
              <a:rPr lang="en-US" altLang="zh-TW" dirty="0" smtClean="0"/>
              <a:t>Python 3</a:t>
            </a:r>
          </a:p>
          <a:p>
            <a:r>
              <a:rPr lang="zh-TW" altLang="en-US" dirty="0" smtClean="0"/>
              <a:t>忠孝</a:t>
            </a:r>
            <a:r>
              <a:rPr lang="en-US" altLang="zh-TW" dirty="0" smtClean="0"/>
              <a:t>-</a:t>
            </a:r>
            <a:r>
              <a:rPr lang="zh-TW" altLang="en-US" dirty="0" smtClean="0"/>
              <a:t>程式設計</a:t>
            </a:r>
            <a:r>
              <a:rPr lang="zh-TW" altLang="en-US" dirty="0"/>
              <a:t>工程師專班 洪孝承 </a:t>
            </a:r>
            <a:r>
              <a:rPr lang="en-US" altLang="zh-TW" dirty="0"/>
              <a:t>17</a:t>
            </a:r>
            <a:r>
              <a:rPr lang="zh-TW" altLang="en-US" dirty="0"/>
              <a:t>號</a:t>
            </a:r>
            <a:endParaRPr lang="en-US" altLang="zh-TW" dirty="0" smtClean="0">
              <a:ea typeface="細明體" panose="02020509000000000000" pitchFamily="49" charset="-120"/>
            </a:endParaRPr>
          </a:p>
          <a:p>
            <a:pPr rtl="0"/>
            <a:r>
              <a:rPr lang="en-US" altLang="zh-TW" dirty="0" smtClean="0">
                <a:ea typeface="細明體" panose="02020509000000000000" pitchFamily="49" charset="-120"/>
              </a:rPr>
              <a:t>Jackie Hung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7"/>
            <a:ext cx="9601200" cy="4343400"/>
          </a:xfrm>
        </p:spPr>
        <p:txBody>
          <a:bodyPr/>
          <a:lstStyle/>
          <a:p>
            <a:r>
              <a:rPr lang="zh-TW" altLang="en-US" dirty="0"/>
              <a:t>算出</a:t>
            </a:r>
            <a:r>
              <a:rPr lang="en-US" altLang="zh-TW" dirty="0"/>
              <a:t>6</a:t>
            </a:r>
            <a:r>
              <a:rPr lang="zh-TW" altLang="en-US" dirty="0"/>
              <a:t>年以來所有相關機車維修保養險費用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5" y="4537943"/>
            <a:ext cx="2943225" cy="7715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11" y="2201278"/>
            <a:ext cx="1901178" cy="408967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160" y="2201278"/>
            <a:ext cx="1901178" cy="4089672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2295566" y="3720474"/>
            <a:ext cx="2337237" cy="1051280"/>
            <a:chOff x="1101734" y="150972"/>
            <a:chExt cx="2592511" cy="1037004"/>
          </a:xfrm>
        </p:grpSpPr>
        <p:sp>
          <p:nvSpPr>
            <p:cNvPr id="14" name="＞形箭號 13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＞形箭號 4"/>
            <p:cNvSpPr txBox="1"/>
            <p:nvPr/>
          </p:nvSpPr>
          <p:spPr>
            <a:xfrm>
              <a:off x="1446362" y="150972"/>
              <a:ext cx="1799122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將</a:t>
              </a:r>
              <a:endParaRPr lang="en-US" altLang="zh-TW" sz="1200" dirty="0" smtClean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TXT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轉成 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CSV 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格式</a:t>
              </a:r>
              <a:endParaRPr lang="en-US" altLang="zh-TW" sz="1200" dirty="0" smtClean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kern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並清洗取出所需</a:t>
              </a:r>
              <a:endParaRPr lang="en-US" altLang="zh-TW" sz="1200" kern="1200" dirty="0" smtClean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kern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資料與格式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8" name="上彎箭號 7"/>
          <p:cNvSpPr/>
          <p:nvPr/>
        </p:nvSpPr>
        <p:spPr>
          <a:xfrm>
            <a:off x="7193280" y="5434185"/>
            <a:ext cx="2381794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808061" y="2201278"/>
            <a:ext cx="52338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約</a:t>
            </a:r>
            <a:r>
              <a:rPr lang="en-US" altLang="zh-TW" dirty="0" smtClean="0"/>
              <a:t>6</a:t>
            </a:r>
            <a:r>
              <a:rPr lang="zh-TW" altLang="en-US" dirty="0" smtClean="0"/>
              <a:t>年來所有機車保養等費用共計：</a:t>
            </a:r>
            <a:r>
              <a:rPr lang="en-US" altLang="zh-TW" dirty="0" smtClean="0"/>
              <a:t>23,218 </a:t>
            </a:r>
            <a:r>
              <a:rPr lang="zh-TW" altLang="en-US" dirty="0" smtClean="0"/>
              <a:t>如下：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燃料</a:t>
            </a:r>
            <a:r>
              <a:rPr lang="zh-TW" altLang="en-US" dirty="0"/>
              <a:t>稅</a:t>
            </a:r>
            <a:r>
              <a:rPr lang="zh-TW" altLang="en-US" dirty="0" smtClean="0"/>
              <a:t>、第三責任險、強制險、原</a:t>
            </a:r>
            <a:r>
              <a:rPr lang="zh-TW" altLang="en-US" dirty="0"/>
              <a:t>廠普立珠</a:t>
            </a:r>
            <a:r>
              <a:rPr lang="zh-TW" altLang="en-US" dirty="0" smtClean="0"/>
              <a:t>、</a:t>
            </a:r>
            <a:endParaRPr lang="en-US" altLang="zh-TW" dirty="0" smtClean="0"/>
          </a:p>
          <a:p>
            <a:r>
              <a:rPr lang="zh-TW" altLang="en-US" dirty="0" smtClean="0"/>
              <a:t>原</a:t>
            </a:r>
            <a:r>
              <a:rPr lang="zh-TW" altLang="en-US" dirty="0"/>
              <a:t>廠皮帶</a:t>
            </a:r>
            <a:r>
              <a:rPr lang="zh-TW" altLang="en-US" dirty="0" smtClean="0"/>
              <a:t>、化油器</a:t>
            </a:r>
            <a:r>
              <a:rPr lang="zh-TW" altLang="en-US" dirty="0"/>
              <a:t>、汽油精、換機油/齒輪油</a:t>
            </a:r>
            <a:r>
              <a:rPr lang="zh-TW" altLang="en-US" dirty="0" smtClean="0"/>
              <a:t>、</a:t>
            </a:r>
            <a:endParaRPr lang="en-US" altLang="zh-TW" dirty="0" smtClean="0"/>
          </a:p>
          <a:p>
            <a:r>
              <a:rPr lang="zh-TW" altLang="en-US" dirty="0" smtClean="0"/>
              <a:t>換</a:t>
            </a:r>
            <a:r>
              <a:rPr lang="zh-TW" altLang="en-US" dirty="0"/>
              <a:t>輪胎、煞車皮、空氣濾網</a:t>
            </a:r>
            <a:r>
              <a:rPr lang="zh-TW" altLang="en-US" dirty="0" smtClean="0"/>
              <a:t>、換</a:t>
            </a:r>
            <a:r>
              <a:rPr lang="zh-TW" altLang="en-US" dirty="0"/>
              <a:t>碼表線</a:t>
            </a:r>
            <a:r>
              <a:rPr lang="zh-TW" altLang="en-US" dirty="0" smtClean="0"/>
              <a:t>、</a:t>
            </a:r>
            <a:endParaRPr lang="en-US" altLang="zh-TW" dirty="0" smtClean="0"/>
          </a:p>
          <a:p>
            <a:r>
              <a:rPr lang="zh-TW" altLang="en-US" dirty="0" smtClean="0"/>
              <a:t>換</a:t>
            </a:r>
            <a:r>
              <a:rPr lang="zh-TW" altLang="en-US" dirty="0"/>
              <a:t>負壓管、換座墊</a:t>
            </a:r>
            <a:r>
              <a:rPr lang="zh-TW" altLang="en-US" dirty="0" smtClean="0"/>
              <a:t>、換</a:t>
            </a:r>
            <a:r>
              <a:rPr lang="zh-TW" altLang="en-US" dirty="0"/>
              <a:t>後燈組、大燈燈泡</a:t>
            </a:r>
            <a:r>
              <a:rPr lang="zh-TW" altLang="en-US" dirty="0" smtClean="0"/>
              <a:t>、</a:t>
            </a:r>
            <a:endParaRPr lang="en-US" altLang="zh-TW" dirty="0" smtClean="0"/>
          </a:p>
          <a:p>
            <a:r>
              <a:rPr lang="zh-TW" altLang="en-US" dirty="0" smtClean="0"/>
              <a:t>電池、高壓</a:t>
            </a:r>
            <a:r>
              <a:rPr lang="zh-TW" altLang="en-US" dirty="0"/>
              <a:t>線圈頭、點火線、火星塞</a:t>
            </a:r>
          </a:p>
        </p:txBody>
      </p:sp>
    </p:spTree>
    <p:extLst>
      <p:ext uri="{BB962C8B-B14F-4D97-AF65-F5344CB8AC3E}">
        <p14:creationId xmlns:p14="http://schemas.microsoft.com/office/powerpoint/2010/main" val="350949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81" y="1574075"/>
            <a:ext cx="100584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8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28354"/>
            <a:ext cx="9601200" cy="4343400"/>
          </a:xfrm>
        </p:spPr>
        <p:txBody>
          <a:bodyPr/>
          <a:lstStyle/>
          <a:p>
            <a:r>
              <a:rPr lang="zh-TW" altLang="en-US" dirty="0"/>
              <a:t>從政府開放資料</a:t>
            </a:r>
            <a:r>
              <a:rPr lang="en-US" altLang="zh-TW" dirty="0"/>
              <a:t>-</a:t>
            </a:r>
            <a:r>
              <a:rPr lang="zh-TW" altLang="en-US" dirty="0"/>
              <a:t>政府行政機關辦公日曆表 取出 每年放假</a:t>
            </a:r>
            <a:r>
              <a:rPr lang="zh-TW" altLang="en-US" dirty="0" smtClean="0"/>
              <a:t>日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並</a:t>
            </a:r>
            <a:r>
              <a:rPr lang="zh-TW" altLang="en-US" dirty="0"/>
              <a:t>算出工作日</a:t>
            </a:r>
            <a:r>
              <a:rPr lang="zh-TW" altLang="en-US" dirty="0" smtClean="0"/>
              <a:t>天數 </a:t>
            </a:r>
            <a:r>
              <a:rPr lang="en-US" altLang="zh-TW" dirty="0" smtClean="0"/>
              <a:t>- 1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55" y="2607806"/>
            <a:ext cx="5104612" cy="41045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138" y="2607806"/>
            <a:ext cx="1908094" cy="41045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479" y="2607806"/>
            <a:ext cx="1908094" cy="4104550"/>
          </a:xfrm>
          <a:prstGeom prst="rect">
            <a:avLst/>
          </a:prstGeom>
        </p:spPr>
      </p:pic>
      <p:sp>
        <p:nvSpPr>
          <p:cNvPr id="16" name="向右箭號 15"/>
          <p:cNvSpPr/>
          <p:nvPr/>
        </p:nvSpPr>
        <p:spPr>
          <a:xfrm>
            <a:off x="9724552" y="4405257"/>
            <a:ext cx="365760" cy="267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5339294" y="4226114"/>
            <a:ext cx="2337237" cy="867933"/>
            <a:chOff x="1101734" y="150972"/>
            <a:chExt cx="2592511" cy="1037004"/>
          </a:xfrm>
        </p:grpSpPr>
        <p:sp>
          <p:nvSpPr>
            <p:cNvPr id="18" name="＞形箭號 17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＞形箭號 4"/>
            <p:cNvSpPr txBox="1"/>
            <p:nvPr/>
          </p:nvSpPr>
          <p:spPr>
            <a:xfrm>
              <a:off x="1446362" y="150972"/>
              <a:ext cx="1799122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endParaRPr lang="en-US" altLang="zh-TW" sz="1200" dirty="0" smtClean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kern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清洗取出所需資料</a:t>
              </a:r>
              <a:endParaRPr lang="en-US" altLang="zh-TW" sz="1200" kern="1200" dirty="0" smtClean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kern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與格式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773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28354"/>
            <a:ext cx="9601200" cy="4343400"/>
          </a:xfrm>
        </p:spPr>
        <p:txBody>
          <a:bodyPr/>
          <a:lstStyle/>
          <a:p>
            <a:r>
              <a:rPr lang="zh-TW" altLang="en-US" dirty="0"/>
              <a:t>從政府開放資料</a:t>
            </a:r>
            <a:r>
              <a:rPr lang="en-US" altLang="zh-TW" dirty="0"/>
              <a:t>-</a:t>
            </a:r>
            <a:r>
              <a:rPr lang="zh-TW" altLang="en-US" dirty="0"/>
              <a:t>政府行政機關辦公日曆表 取出 每年放假</a:t>
            </a:r>
            <a:r>
              <a:rPr lang="zh-TW" altLang="en-US" dirty="0" smtClean="0"/>
              <a:t>日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並</a:t>
            </a:r>
            <a:r>
              <a:rPr lang="zh-TW" altLang="en-US" dirty="0"/>
              <a:t>算出工作日</a:t>
            </a:r>
            <a:r>
              <a:rPr lang="zh-TW" altLang="en-US" dirty="0" smtClean="0"/>
              <a:t>天數 </a:t>
            </a:r>
            <a:r>
              <a:rPr lang="en-US" altLang="zh-TW" dirty="0" smtClean="0"/>
              <a:t>- 2</a:t>
            </a:r>
            <a:endParaRPr lang="zh-TW" altLang="en-US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607806"/>
            <a:ext cx="1908094" cy="41045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11" y="2607806"/>
            <a:ext cx="1908094" cy="4104550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3905934" y="4134441"/>
            <a:ext cx="2337237" cy="1051280"/>
            <a:chOff x="1101734" y="150972"/>
            <a:chExt cx="2592511" cy="1037004"/>
          </a:xfrm>
        </p:grpSpPr>
        <p:sp>
          <p:nvSpPr>
            <p:cNvPr id="19" name="＞形箭號 18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＞形箭號 4"/>
            <p:cNvSpPr txBox="1"/>
            <p:nvPr/>
          </p:nvSpPr>
          <p:spPr>
            <a:xfrm>
              <a:off x="1446362" y="150972"/>
              <a:ext cx="1799122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將</a:t>
              </a:r>
              <a:endParaRPr lang="en-US" altLang="zh-TW" sz="1200" dirty="0" smtClean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CSV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轉成 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JSON 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格式</a:t>
              </a:r>
              <a:endParaRPr lang="en-US" altLang="zh-TW" sz="1200" dirty="0" smtClean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kern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並清洗取出所需</a:t>
              </a:r>
              <a:endParaRPr lang="en-US" altLang="zh-TW" sz="1200" kern="1200" dirty="0" smtClean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kern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資料與格式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398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28354"/>
            <a:ext cx="9601200" cy="4343400"/>
          </a:xfrm>
        </p:spPr>
        <p:txBody>
          <a:bodyPr/>
          <a:lstStyle/>
          <a:p>
            <a:r>
              <a:rPr lang="zh-TW" altLang="en-US" dirty="0"/>
              <a:t>從政府開放資料</a:t>
            </a:r>
            <a:r>
              <a:rPr lang="en-US" altLang="zh-TW" dirty="0"/>
              <a:t>-</a:t>
            </a:r>
            <a:r>
              <a:rPr lang="zh-TW" altLang="en-US" dirty="0"/>
              <a:t>政府行政機關辦公日曆表 取出 每年放假</a:t>
            </a:r>
            <a:r>
              <a:rPr lang="zh-TW" altLang="en-US" dirty="0" smtClean="0"/>
              <a:t>日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並</a:t>
            </a:r>
            <a:r>
              <a:rPr lang="zh-TW" altLang="en-US" dirty="0"/>
              <a:t>算出工作日</a:t>
            </a:r>
            <a:r>
              <a:rPr lang="zh-TW" altLang="en-US" dirty="0" smtClean="0"/>
              <a:t>天數 </a:t>
            </a:r>
            <a:r>
              <a:rPr lang="en-US" altLang="zh-TW" dirty="0" smtClean="0"/>
              <a:t>- 3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3839069" y="4126662"/>
            <a:ext cx="2337237" cy="867933"/>
            <a:chOff x="1101734" y="150972"/>
            <a:chExt cx="2592511" cy="1037004"/>
          </a:xfrm>
        </p:grpSpPr>
        <p:sp>
          <p:nvSpPr>
            <p:cNvPr id="14" name="＞形箭號 13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</a:p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擷取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需要的資料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82" y="3013134"/>
            <a:ext cx="4552165" cy="309499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607806"/>
            <a:ext cx="1908094" cy="41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8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576" y="1737360"/>
            <a:ext cx="10416726" cy="498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2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28354"/>
            <a:ext cx="9601200" cy="4343400"/>
          </a:xfrm>
        </p:spPr>
        <p:txBody>
          <a:bodyPr/>
          <a:lstStyle/>
          <a:p>
            <a:r>
              <a:rPr lang="zh-TW" altLang="en-US" dirty="0"/>
              <a:t>取出搭</a:t>
            </a:r>
            <a:r>
              <a:rPr lang="zh-TW" altLang="en-US" dirty="0" smtClean="0"/>
              <a:t>捷運所需要的費用</a:t>
            </a:r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2413079" y="3904422"/>
            <a:ext cx="2337237" cy="867933"/>
            <a:chOff x="1101734" y="150972"/>
            <a:chExt cx="2592511" cy="1037004"/>
          </a:xfrm>
        </p:grpSpPr>
        <p:sp>
          <p:nvSpPr>
            <p:cNvPr id="19" name="＞形箭號 18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＞形箭號 4"/>
            <p:cNvSpPr txBox="1"/>
            <p:nvPr/>
          </p:nvSpPr>
          <p:spPr>
            <a:xfrm>
              <a:off x="1446362" y="150972"/>
              <a:ext cx="1799122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</a:p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kern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清洗取出所需</a:t>
              </a:r>
              <a:endParaRPr lang="en-US" altLang="zh-TW" sz="1200" kern="1200" dirty="0" smtClean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kern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資料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與格式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94" y="2286114"/>
            <a:ext cx="1908094" cy="41045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08" y="2279987"/>
            <a:ext cx="1905232" cy="409839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082381" y="2580101"/>
            <a:ext cx="52338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計算捷運月票平均分擔到每年每日所需費用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依每年上班日不同計算：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252" y="3700054"/>
            <a:ext cx="4014164" cy="2124227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>
            <a:off x="7006916" y="4628459"/>
            <a:ext cx="365760" cy="267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77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28354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總結以上資料，再次清洗與整理格式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082381" y="2580101"/>
            <a:ext cx="5233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sp>
        <p:nvSpPr>
          <p:cNvPr id="15" name="向右箭號 14"/>
          <p:cNvSpPr/>
          <p:nvPr/>
        </p:nvSpPr>
        <p:spPr>
          <a:xfrm>
            <a:off x="3727601" y="4210837"/>
            <a:ext cx="365760" cy="267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78" y="2279987"/>
            <a:ext cx="1910943" cy="411067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914" y="2298426"/>
            <a:ext cx="1902371" cy="409223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878" y="2289206"/>
            <a:ext cx="1902371" cy="4092238"/>
          </a:xfrm>
          <a:prstGeom prst="rect">
            <a:avLst/>
          </a:prstGeom>
        </p:spPr>
      </p:pic>
      <p:sp>
        <p:nvSpPr>
          <p:cNvPr id="22" name="向右箭號 21"/>
          <p:cNvSpPr/>
          <p:nvPr/>
        </p:nvSpPr>
        <p:spPr>
          <a:xfrm>
            <a:off x="7797779" y="4210837"/>
            <a:ext cx="365760" cy="267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0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38" y="1534885"/>
            <a:ext cx="3570242" cy="299339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52" y="628104"/>
            <a:ext cx="3570242" cy="299339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931" y="774247"/>
            <a:ext cx="3582641" cy="299339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471" y="3477525"/>
            <a:ext cx="3553098" cy="29974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7839" y="3767638"/>
            <a:ext cx="3520724" cy="299339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532" y="3621495"/>
            <a:ext cx="3539354" cy="299722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7048" y="1289828"/>
            <a:ext cx="6023880" cy="49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2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4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網路公開資料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2" y="2442753"/>
            <a:ext cx="5798676" cy="34171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46" y="2442753"/>
            <a:ext cx="5698949" cy="341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967446" y="2233748"/>
            <a:ext cx="2597331" cy="1233504"/>
          </a:xfrm>
        </p:spPr>
        <p:txBody>
          <a:bodyPr rtlCol="0"/>
          <a:lstStyle/>
          <a:p>
            <a:r>
              <a:rPr lang="zh-TW" altLang="en-US" dirty="0" smtClean="0"/>
              <a:t>ＷＨＹ？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296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28354"/>
            <a:ext cx="9601200" cy="4343400"/>
          </a:xfrm>
        </p:spPr>
        <p:txBody>
          <a:bodyPr/>
          <a:lstStyle/>
          <a:p>
            <a:r>
              <a:rPr lang="zh-TW" altLang="en-US" dirty="0"/>
              <a:t>中國</a:t>
            </a:r>
            <a:r>
              <a:rPr lang="zh-TW" altLang="en-US" dirty="0" smtClean="0"/>
              <a:t>石油公告</a:t>
            </a:r>
            <a:r>
              <a:rPr lang="zh-TW" altLang="en-US" dirty="0"/>
              <a:t>歷史油價，取出</a:t>
            </a:r>
            <a:r>
              <a:rPr lang="en-US" altLang="zh-TW" dirty="0"/>
              <a:t>95</a:t>
            </a:r>
            <a:r>
              <a:rPr lang="zh-TW" altLang="en-US" dirty="0" smtClean="0"/>
              <a:t>無鉛汽油歷史</a:t>
            </a:r>
            <a:r>
              <a:rPr lang="zh-TW" altLang="en-US" dirty="0" smtClean="0"/>
              <a:t>價格 </a:t>
            </a:r>
            <a:r>
              <a:rPr lang="en-US" altLang="zh-TW" dirty="0" smtClean="0"/>
              <a:t>- 1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1" y="2273831"/>
            <a:ext cx="5104612" cy="41045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262" y="2273831"/>
            <a:ext cx="1908094" cy="41045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372" y="2273831"/>
            <a:ext cx="1908094" cy="4104550"/>
          </a:xfrm>
          <a:prstGeom prst="rect">
            <a:avLst/>
          </a:prstGeom>
        </p:spPr>
      </p:pic>
      <p:sp>
        <p:nvSpPr>
          <p:cNvPr id="16" name="向右箭號 15"/>
          <p:cNvSpPr/>
          <p:nvPr/>
        </p:nvSpPr>
        <p:spPr>
          <a:xfrm>
            <a:off x="9732304" y="4192397"/>
            <a:ext cx="365760" cy="267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5356412" y="3892138"/>
            <a:ext cx="2337237" cy="867933"/>
            <a:chOff x="1101734" y="150972"/>
            <a:chExt cx="2592511" cy="1037004"/>
          </a:xfrm>
        </p:grpSpPr>
        <p:sp>
          <p:nvSpPr>
            <p:cNvPr id="19" name="＞形箭號 18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＞形箭號 4"/>
            <p:cNvSpPr txBox="1"/>
            <p:nvPr/>
          </p:nvSpPr>
          <p:spPr>
            <a:xfrm>
              <a:off x="1446362" y="150972"/>
              <a:ext cx="1799122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</a:p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kern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清洗取出所需</a:t>
              </a:r>
              <a:endParaRPr lang="en-US" altLang="zh-TW" sz="1200" kern="1200" dirty="0" smtClean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kern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資料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與格式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2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28354"/>
            <a:ext cx="9601200" cy="4343400"/>
          </a:xfrm>
        </p:spPr>
        <p:txBody>
          <a:bodyPr/>
          <a:lstStyle/>
          <a:p>
            <a:r>
              <a:rPr lang="zh-TW" altLang="en-US" dirty="0"/>
              <a:t>中國</a:t>
            </a:r>
            <a:r>
              <a:rPr lang="zh-TW" altLang="en-US" dirty="0" smtClean="0"/>
              <a:t>石油公告</a:t>
            </a:r>
            <a:r>
              <a:rPr lang="zh-TW" altLang="en-US" dirty="0"/>
              <a:t>歷史油價，取出</a:t>
            </a:r>
            <a:r>
              <a:rPr lang="en-US" altLang="zh-TW" dirty="0"/>
              <a:t>95</a:t>
            </a:r>
            <a:r>
              <a:rPr lang="zh-TW" altLang="en-US" dirty="0" smtClean="0"/>
              <a:t>無鉛汽油歷史</a:t>
            </a:r>
            <a:r>
              <a:rPr lang="zh-TW" altLang="en-US" dirty="0" smtClean="0"/>
              <a:t>價格 </a:t>
            </a:r>
            <a:r>
              <a:rPr lang="en-US" altLang="zh-TW" dirty="0" smtClean="0"/>
              <a:t>- 2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865" y="2273830"/>
            <a:ext cx="1908094" cy="4104550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4653919" y="3892138"/>
            <a:ext cx="2337237" cy="867933"/>
            <a:chOff x="1101734" y="150972"/>
            <a:chExt cx="2592511" cy="1037004"/>
          </a:xfrm>
        </p:grpSpPr>
        <p:sp>
          <p:nvSpPr>
            <p:cNvPr id="16" name="＞形箭號 15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清洗所</a:t>
              </a:r>
              <a:endParaRPr lang="en-US" altLang="zh-TW" sz="1200" dirty="0" smtClean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需資料與格式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117" y="2273830"/>
            <a:ext cx="1908094" cy="41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2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圖表</a:t>
            </a:r>
            <a:endParaRPr lang="en-US" altLang="zh-TW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32" y="1541417"/>
            <a:ext cx="7438085" cy="517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圖表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6" y="1568746"/>
            <a:ext cx="7807827" cy="518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圖表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50" y="1568746"/>
            <a:ext cx="7684500" cy="51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0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總結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騎車</a:t>
            </a:r>
            <a:r>
              <a:rPr lang="zh-TW" altLang="en-US" dirty="0" smtClean="0"/>
              <a:t>上下班</a:t>
            </a:r>
            <a:r>
              <a:rPr lang="en-US" altLang="zh-TW" dirty="0" smtClean="0"/>
              <a:t>(</a:t>
            </a:r>
            <a:r>
              <a:rPr lang="zh-TW" altLang="en-US" dirty="0" smtClean="0"/>
              <a:t>課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，最佳解</a:t>
            </a:r>
            <a:r>
              <a:rPr lang="zh-TW" altLang="en-US" dirty="0"/>
              <a:t>！</a:t>
            </a:r>
            <a:endParaRPr lang="en-US" altLang="zh-TW" dirty="0" smtClean="0"/>
          </a:p>
          <a:p>
            <a:r>
              <a:rPr lang="zh-TW" altLang="en-US" dirty="0" smtClean="0"/>
              <a:t>便利</a:t>
            </a:r>
            <a:endParaRPr lang="en-US" altLang="zh-TW" dirty="0" smtClean="0"/>
          </a:p>
          <a:p>
            <a:r>
              <a:rPr lang="zh-TW" altLang="en-US" dirty="0" smtClean="0"/>
              <a:t>一天可省約</a:t>
            </a:r>
            <a:r>
              <a:rPr lang="en-US" altLang="zh-TW" dirty="0" smtClean="0"/>
              <a:t>40</a:t>
            </a:r>
            <a:r>
              <a:rPr lang="zh-TW" altLang="en-US" dirty="0" smtClean="0"/>
              <a:t>分鐘</a:t>
            </a:r>
            <a:endParaRPr lang="en-US" altLang="zh-TW" dirty="0" smtClean="0"/>
          </a:p>
          <a:p>
            <a:r>
              <a:rPr lang="zh-TW" altLang="en-US" dirty="0" smtClean="0"/>
              <a:t>一天可省下約</a:t>
            </a:r>
            <a:r>
              <a:rPr lang="en-US" altLang="zh-TW" dirty="0" smtClean="0"/>
              <a:t>40</a:t>
            </a:r>
            <a:r>
              <a:rPr lang="zh-TW" altLang="en-US" dirty="0" smtClean="0"/>
              <a:t>元</a:t>
            </a:r>
            <a:endParaRPr lang="en-US" altLang="zh-TW" dirty="0" smtClean="0"/>
          </a:p>
          <a:p>
            <a:r>
              <a:rPr lang="zh-TW" altLang="en-US" dirty="0" smtClean="0"/>
              <a:t>午餐多了預算可以吃得</a:t>
            </a:r>
            <a:r>
              <a:rPr lang="zh-TW" altLang="en-US" dirty="0" smtClean="0"/>
              <a:t>更好，這就是與幸福感的距離！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329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" y="1971254"/>
            <a:ext cx="6056133" cy="471131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874" y="1971253"/>
            <a:ext cx="6102275" cy="471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" y="1971252"/>
            <a:ext cx="6146372" cy="471131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18" y="1971252"/>
            <a:ext cx="6021982" cy="471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0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8" y="1971253"/>
            <a:ext cx="6066472" cy="471147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126" y="1971253"/>
            <a:ext cx="6033532" cy="471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2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" y="1971253"/>
            <a:ext cx="6071120" cy="470222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063" y="1977187"/>
            <a:ext cx="6075997" cy="469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8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上班族 午餐 吃得好不好</a:t>
            </a:r>
            <a:r>
              <a:rPr lang="zh-TW" altLang="en-US" dirty="0"/>
              <a:t>？</a:t>
            </a:r>
            <a:endParaRPr lang="en-US" altLang="zh-TW" dirty="0" smtClean="0"/>
          </a:p>
          <a:p>
            <a:r>
              <a:rPr lang="zh-TW" altLang="en-US" dirty="0" smtClean="0"/>
              <a:t>便宜的不好吃 ， 好吃的</a:t>
            </a:r>
            <a:r>
              <a:rPr lang="zh-TW" altLang="en-US" dirty="0"/>
              <a:t>不</a:t>
            </a:r>
            <a:r>
              <a:rPr lang="zh-TW" altLang="en-US" dirty="0" smtClean="0"/>
              <a:t>便宜</a:t>
            </a:r>
            <a:r>
              <a:rPr lang="zh-TW" altLang="en-US" dirty="0"/>
              <a:t>！</a:t>
            </a:r>
            <a:endParaRPr lang="en-US" altLang="zh-TW" dirty="0" smtClean="0"/>
          </a:p>
          <a:p>
            <a:r>
              <a:rPr lang="zh-TW" altLang="en-US" dirty="0" smtClean="0"/>
              <a:t>沒錢，沒幸福感</a:t>
            </a:r>
            <a:r>
              <a:rPr lang="en-US" altLang="zh-TW" dirty="0"/>
              <a:t> </a:t>
            </a:r>
            <a:r>
              <a:rPr lang="en-US" altLang="zh-TW" dirty="0" smtClean="0"/>
              <a:t>!</a:t>
            </a:r>
          </a:p>
          <a:p>
            <a:r>
              <a:rPr lang="zh-TW" altLang="en-US" dirty="0" smtClean="0"/>
              <a:t>如何找回幸福</a:t>
            </a:r>
            <a:r>
              <a:rPr lang="zh-TW" altLang="en-US" dirty="0"/>
              <a:t>感？</a:t>
            </a:r>
            <a:endParaRPr lang="en-US" altLang="zh-TW" dirty="0" smtClean="0"/>
          </a:p>
          <a:p>
            <a:r>
              <a:rPr lang="zh-TW" altLang="en-US" dirty="0" smtClean="0"/>
              <a:t>外財</a:t>
            </a:r>
            <a:r>
              <a:rPr lang="en-US" altLang="zh-TW" dirty="0" smtClean="0"/>
              <a:t>-</a:t>
            </a:r>
            <a:r>
              <a:rPr lang="zh-TW" altLang="en-US" dirty="0" smtClean="0"/>
              <a:t>機會小．．．</a:t>
            </a:r>
            <a:endParaRPr lang="en-US" altLang="zh-TW" dirty="0" smtClean="0"/>
          </a:p>
          <a:p>
            <a:r>
              <a:rPr lang="zh-TW" altLang="en-US" dirty="0" smtClean="0"/>
              <a:t>加薪</a:t>
            </a:r>
            <a:r>
              <a:rPr lang="en-US" altLang="zh-TW" dirty="0" smtClean="0"/>
              <a:t>-</a:t>
            </a:r>
            <a:r>
              <a:rPr lang="zh-TW" altLang="en-US" dirty="0" smtClean="0"/>
              <a:t>想太多．．．</a:t>
            </a:r>
            <a:endParaRPr lang="en-US" altLang="zh-TW" dirty="0" smtClean="0"/>
          </a:p>
          <a:p>
            <a:r>
              <a:rPr lang="zh-TW" altLang="en-US" dirty="0" smtClean="0"/>
              <a:t>那怎麼辦</a:t>
            </a:r>
            <a:r>
              <a:rPr lang="zh-TW" altLang="en-US" dirty="0"/>
              <a:t>？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437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" y="1952626"/>
            <a:ext cx="6176408" cy="46571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797" y="1942176"/>
            <a:ext cx="6012860" cy="474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1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" y="1971252"/>
            <a:ext cx="6083192" cy="471131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70" y="1984709"/>
            <a:ext cx="6005785" cy="469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2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0" y="1971253"/>
            <a:ext cx="6026520" cy="471131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151" y="1971253"/>
            <a:ext cx="5952989" cy="471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6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6" y="1971253"/>
            <a:ext cx="5935417" cy="45663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319" y="1971253"/>
            <a:ext cx="5907922" cy="456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4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254"/>
            <a:ext cx="6145960" cy="467880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960" y="1971253"/>
            <a:ext cx="6046040" cy="471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9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" y="1976111"/>
            <a:ext cx="6057085" cy="462557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105" y="1976111"/>
            <a:ext cx="6123895" cy="471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1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" y="1976111"/>
            <a:ext cx="6068105" cy="163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0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928257" y="2664822"/>
            <a:ext cx="2597331" cy="1233504"/>
          </a:xfrm>
        </p:spPr>
        <p:txBody>
          <a:bodyPr rtlCol="0"/>
          <a:lstStyle/>
          <a:p>
            <a:r>
              <a:rPr lang="en-US" altLang="zh-TW" dirty="0" smtClean="0"/>
              <a:t>Q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667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找資料</a:t>
            </a:r>
            <a:endParaRPr lang="en-US" altLang="zh-TW" dirty="0" smtClean="0"/>
          </a:p>
          <a:p>
            <a:r>
              <a:rPr lang="zh-TW" altLang="en-US" dirty="0" smtClean="0"/>
              <a:t>分析</a:t>
            </a:r>
            <a:endParaRPr lang="en-US" altLang="zh-TW" dirty="0" smtClean="0"/>
          </a:p>
          <a:p>
            <a:r>
              <a:rPr lang="zh-TW" altLang="en-US" dirty="0" smtClean="0"/>
              <a:t>圖表</a:t>
            </a:r>
            <a:endParaRPr lang="en-US" altLang="zh-TW" dirty="0" smtClean="0"/>
          </a:p>
          <a:p>
            <a:r>
              <a:rPr lang="zh-TW" altLang="en-US" dirty="0" smtClean="0"/>
              <a:t>總結</a:t>
            </a:r>
            <a:endParaRPr lang="en-US" altLang="zh-TW" dirty="0" smtClean="0"/>
          </a:p>
          <a:p>
            <a:r>
              <a:rPr lang="zh-TW" altLang="en-US" dirty="0" smtClean="0"/>
              <a:t>程式碼</a:t>
            </a:r>
            <a:endParaRPr lang="en-US" altLang="zh-TW" dirty="0" smtClean="0"/>
          </a:p>
          <a:p>
            <a:r>
              <a:rPr lang="en-US" altLang="zh-TW" dirty="0" smtClean="0"/>
              <a:t>Q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35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</a:t>
            </a:r>
            <a:r>
              <a:rPr lang="zh-TW" altLang="en-US" dirty="0" smtClean="0"/>
              <a:t>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8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自我紀錄－約６年資料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25" y="2083524"/>
            <a:ext cx="2169568" cy="44591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1" y="2080823"/>
            <a:ext cx="2178994" cy="44785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717" y="2093442"/>
            <a:ext cx="2172854" cy="44659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71" y="2098161"/>
            <a:ext cx="2175108" cy="447054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059" y="2093442"/>
            <a:ext cx="2177404" cy="447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2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9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 smtClean="0"/>
              <a:t>自我</a:t>
            </a:r>
            <a:r>
              <a:rPr lang="zh-TW" altLang="en-US" dirty="0"/>
              <a:t>紀錄機車加油</a:t>
            </a:r>
            <a:r>
              <a:rPr lang="zh-TW" altLang="en-US" dirty="0" smtClean="0"/>
              <a:t>資料 </a:t>
            </a:r>
            <a:r>
              <a:rPr lang="en-US" altLang="zh-TW" dirty="0" smtClean="0"/>
              <a:t>- 1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27" y="2203357"/>
            <a:ext cx="1784593" cy="408867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301" y="2202359"/>
            <a:ext cx="1901178" cy="408967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992" y="2202359"/>
            <a:ext cx="1901178" cy="408967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5291" y="2202359"/>
            <a:ext cx="1901178" cy="4089672"/>
          </a:xfrm>
          <a:prstGeom prst="rect">
            <a:avLst/>
          </a:prstGeom>
        </p:spPr>
      </p:pic>
      <p:sp>
        <p:nvSpPr>
          <p:cNvPr id="14" name="向右箭號 13"/>
          <p:cNvSpPr/>
          <p:nvPr/>
        </p:nvSpPr>
        <p:spPr>
          <a:xfrm>
            <a:off x="6608855" y="4113486"/>
            <a:ext cx="365760" cy="267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9078224" y="4113486"/>
            <a:ext cx="365760" cy="267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2196527" y="3713119"/>
            <a:ext cx="2337237" cy="1051280"/>
            <a:chOff x="1101734" y="150972"/>
            <a:chExt cx="2592511" cy="1037004"/>
          </a:xfrm>
        </p:grpSpPr>
        <p:sp>
          <p:nvSpPr>
            <p:cNvPr id="20" name="＞形箭號 19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＞形箭號 4"/>
            <p:cNvSpPr txBox="1"/>
            <p:nvPr/>
          </p:nvSpPr>
          <p:spPr>
            <a:xfrm>
              <a:off x="1446362" y="150972"/>
              <a:ext cx="1799122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將</a:t>
              </a:r>
              <a:endParaRPr lang="en-US" altLang="zh-TW" sz="1200" dirty="0" smtClean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TXT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轉成 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JSON 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格式</a:t>
              </a:r>
              <a:endParaRPr lang="en-US" altLang="zh-TW" sz="1200" dirty="0" smtClean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kern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並清洗取出所需</a:t>
              </a:r>
              <a:endParaRPr lang="en-US" altLang="zh-TW" sz="1200" kern="1200" dirty="0" smtClean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kern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資料與格式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43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9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 smtClean="0"/>
              <a:t>自我</a:t>
            </a:r>
            <a:r>
              <a:rPr lang="zh-TW" altLang="en-US" dirty="0"/>
              <a:t>紀錄機車加油</a:t>
            </a:r>
            <a:r>
              <a:rPr lang="zh-TW" altLang="en-US" dirty="0" smtClean="0"/>
              <a:t>資料 </a:t>
            </a:r>
            <a:r>
              <a:rPr lang="en-US" altLang="zh-TW" dirty="0" smtClean="0"/>
              <a:t>- 2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12" y="2203357"/>
            <a:ext cx="1784593" cy="4088674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4481964" y="3813227"/>
            <a:ext cx="2337237" cy="867933"/>
            <a:chOff x="1101734" y="150972"/>
            <a:chExt cx="2592511" cy="1037004"/>
          </a:xfrm>
        </p:grpSpPr>
        <p:sp>
          <p:nvSpPr>
            <p:cNvPr id="7" name="＞形箭號 6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</a:p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清洗所需</a:t>
              </a:r>
              <a:endParaRPr lang="en-US" altLang="zh-TW" sz="1200" dirty="0" smtClean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資料與格式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966" y="2202359"/>
            <a:ext cx="5086109" cy="408967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021" y="2202359"/>
            <a:ext cx="1901178" cy="4089672"/>
          </a:xfrm>
          <a:prstGeom prst="rect">
            <a:avLst/>
          </a:prstGeom>
        </p:spPr>
      </p:pic>
      <p:sp>
        <p:nvSpPr>
          <p:cNvPr id="11" name="十字形 10"/>
          <p:cNvSpPr/>
          <p:nvPr/>
        </p:nvSpPr>
        <p:spPr>
          <a:xfrm>
            <a:off x="2097809" y="4136439"/>
            <a:ext cx="262669" cy="221511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3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9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 smtClean="0"/>
              <a:t>自我</a:t>
            </a:r>
            <a:r>
              <a:rPr lang="zh-TW" altLang="en-US" dirty="0"/>
              <a:t>紀錄機車加油</a:t>
            </a:r>
            <a:r>
              <a:rPr lang="zh-TW" altLang="en-US" dirty="0" smtClean="0"/>
              <a:t>資料 </a:t>
            </a:r>
            <a:r>
              <a:rPr lang="en-US" altLang="zh-TW" dirty="0" smtClean="0"/>
              <a:t>- 3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446" y="2202358"/>
            <a:ext cx="1901178" cy="408967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821" y="2202357"/>
            <a:ext cx="1901178" cy="408967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12" y="2203357"/>
            <a:ext cx="1784593" cy="408867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021" y="2202359"/>
            <a:ext cx="1901178" cy="4089672"/>
          </a:xfrm>
          <a:prstGeom prst="rect">
            <a:avLst/>
          </a:prstGeom>
        </p:spPr>
      </p:pic>
      <p:sp>
        <p:nvSpPr>
          <p:cNvPr id="19" name="十字形 18"/>
          <p:cNvSpPr/>
          <p:nvPr/>
        </p:nvSpPr>
        <p:spPr>
          <a:xfrm>
            <a:off x="2097809" y="4136439"/>
            <a:ext cx="262669" cy="221511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4805315" y="3813226"/>
            <a:ext cx="2337237" cy="867933"/>
            <a:chOff x="1101734" y="150972"/>
            <a:chExt cx="2592511" cy="1037004"/>
          </a:xfrm>
        </p:grpSpPr>
        <p:sp>
          <p:nvSpPr>
            <p:cNvPr id="21" name="＞形箭號 20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</a:p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清洗所需</a:t>
              </a:r>
              <a:endParaRPr lang="en-US" altLang="zh-TW" sz="1200" dirty="0" smtClean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資料與格式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0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9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 smtClean="0"/>
              <a:t>自我</a:t>
            </a:r>
            <a:r>
              <a:rPr lang="zh-TW" altLang="en-US" dirty="0"/>
              <a:t>紀錄機車加油</a:t>
            </a:r>
            <a:r>
              <a:rPr lang="zh-TW" altLang="en-US" dirty="0" smtClean="0"/>
              <a:t>資料 </a:t>
            </a:r>
            <a:r>
              <a:rPr lang="en-US" altLang="zh-TW" dirty="0" smtClean="0"/>
              <a:t>- 3</a:t>
            </a:r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65" y="2202356"/>
            <a:ext cx="1901178" cy="40896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746" y="2202355"/>
            <a:ext cx="1901178" cy="4089672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2985376" y="3813225"/>
            <a:ext cx="2337237" cy="867933"/>
            <a:chOff x="1101734" y="150972"/>
            <a:chExt cx="2592511" cy="1037004"/>
          </a:xfrm>
        </p:grpSpPr>
        <p:sp>
          <p:nvSpPr>
            <p:cNvPr id="16" name="＞形箭號 15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</a:p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清洗所需</a:t>
              </a:r>
              <a:endParaRPr lang="en-US" altLang="zh-TW" sz="1200" dirty="0" smtClean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資料與格式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146" y="2202355"/>
            <a:ext cx="1901178" cy="4089672"/>
          </a:xfrm>
          <a:prstGeom prst="rect">
            <a:avLst/>
          </a:prstGeom>
        </p:spPr>
      </p:pic>
      <p:sp>
        <p:nvSpPr>
          <p:cNvPr id="21" name="向右箭號 20"/>
          <p:cNvSpPr/>
          <p:nvPr/>
        </p:nvSpPr>
        <p:spPr>
          <a:xfrm>
            <a:off x="8290155" y="4113483"/>
            <a:ext cx="365760" cy="267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36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銷售方向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8_TF03431374.potx" id="{F0EBC986-451C-4B17-90C8-F1989F871348}" vid="{AFE7C668-3806-4FCC-812E-F2C994D1BAA9}"/>
    </a:ext>
  </a:extLst>
</a:theme>
</file>

<file path=ppt/theme/theme2.xml><?xml version="1.0" encoding="utf-8"?>
<a:theme xmlns:a="http://schemas.openxmlformats.org/drawingml/2006/main" name="Office 佈景主題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商務方向簡報 (寬螢幕)</Template>
  <TotalTime>1966</TotalTime>
  <Words>585</Words>
  <Application>Microsoft Office PowerPoint</Application>
  <PresentationFormat>寬螢幕</PresentationFormat>
  <Paragraphs>121</Paragraphs>
  <Slides>37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1" baseType="lpstr">
      <vt:lpstr>細明體</vt:lpstr>
      <vt:lpstr>Arial</vt:lpstr>
      <vt:lpstr>Book Antiqua</vt:lpstr>
      <vt:lpstr>銷售方向 16X9</vt:lpstr>
      <vt:lpstr>午餐 與 幸福感 的距離</vt:lpstr>
      <vt:lpstr>ＷＨＹ？</vt:lpstr>
      <vt:lpstr>PowerPoint 簡報</vt:lpstr>
      <vt:lpstr>PowerPoint 簡報</vt:lpstr>
      <vt:lpstr>找資料</vt:lpstr>
      <vt:lpstr>分析</vt:lpstr>
      <vt:lpstr>分析</vt:lpstr>
      <vt:lpstr>分析</vt:lpstr>
      <vt:lpstr>分析</vt:lpstr>
      <vt:lpstr>分析</vt:lpstr>
      <vt:lpstr>找資料</vt:lpstr>
      <vt:lpstr>分析</vt:lpstr>
      <vt:lpstr>分析</vt:lpstr>
      <vt:lpstr>分析</vt:lpstr>
      <vt:lpstr>找資料</vt:lpstr>
      <vt:lpstr>分析</vt:lpstr>
      <vt:lpstr>分析</vt:lpstr>
      <vt:lpstr>分析</vt:lpstr>
      <vt:lpstr>找資料</vt:lpstr>
      <vt:lpstr>分析</vt:lpstr>
      <vt:lpstr>分析</vt:lpstr>
      <vt:lpstr>圖表</vt:lpstr>
      <vt:lpstr>圖表</vt:lpstr>
      <vt:lpstr>圖表</vt:lpstr>
      <vt:lpstr>總結</vt:lpstr>
      <vt:lpstr>程式碼</vt:lpstr>
      <vt:lpstr>程式碼</vt:lpstr>
      <vt:lpstr>程式碼</vt:lpstr>
      <vt:lpstr>程式碼</vt:lpstr>
      <vt:lpstr>程式碼</vt:lpstr>
      <vt:lpstr>程式碼</vt:lpstr>
      <vt:lpstr>程式碼</vt:lpstr>
      <vt:lpstr>程式碼</vt:lpstr>
      <vt:lpstr>程式碼</vt:lpstr>
      <vt:lpstr>程式碼</vt:lpstr>
      <vt:lpstr>程式碼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上班族 午餐</dc:title>
  <dc:creator>Jackie</dc:creator>
  <cp:lastModifiedBy>Jackie</cp:lastModifiedBy>
  <cp:revision>57</cp:revision>
  <dcterms:created xsi:type="dcterms:W3CDTF">2020-07-02T03:33:59Z</dcterms:created>
  <dcterms:modified xsi:type="dcterms:W3CDTF">2020-07-07T09:42:16Z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